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906000" cy="6858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CC"/>
    <a:srgbClr val="99FF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446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815" y="0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>
              <a:defRPr sz="1200"/>
            </a:lvl1pPr>
          </a:lstStyle>
          <a:p>
            <a:fld id="{6B1997B4-463C-44DC-8892-65E7620DC088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05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815" y="9428105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r">
              <a:defRPr sz="1200"/>
            </a:lvl1pPr>
          </a:lstStyle>
          <a:p>
            <a:fld id="{B70D26E6-985B-45F1-89B6-9D6E8B6EF3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08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815" y="0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>
              <a:defRPr sz="1200"/>
            </a:lvl1pPr>
          </a:lstStyle>
          <a:p>
            <a:fld id="{6A09A0C2-BBD4-42B6-A340-5DCC3976BCEF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4538"/>
            <a:ext cx="53721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43" tIns="45222" rIns="90443" bIns="45222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4" y="4714839"/>
            <a:ext cx="5437827" cy="4467931"/>
          </a:xfrm>
          <a:prstGeom prst="rect">
            <a:avLst/>
          </a:prstGeom>
        </p:spPr>
        <p:txBody>
          <a:bodyPr vert="horz" lIns="90443" tIns="45222" rIns="90443" bIns="45222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05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815" y="9428105"/>
            <a:ext cx="2945293" cy="496961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r">
              <a:defRPr sz="1200"/>
            </a:lvl1pPr>
          </a:lstStyle>
          <a:p>
            <a:fld id="{E83FE899-AB13-4DA0-8DA9-A70CDEFAA2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7743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570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9A2D4-B5F0-4F8A-8495-A3088C2C9F50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3241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9502-9F23-497B-BAFF-2BC00ED0A772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117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F091-9A03-4F9D-9E04-8BBB7707A44D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277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5D56-D359-4BC3-B3EC-B963D0EE15B2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415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60F5-5D67-4845-A690-F4C327A32CE3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511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92397-4AC7-4364-A865-A36BBBDF7E98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81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7AFE-7C5C-408C-9ED6-C70FE469B2CD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19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8858B-5074-4AF6-AB4E-A4D6B4ACD7AE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958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16F3-34A8-44AC-9FE8-7580EA7F2A64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892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1A6B-0B53-4CCF-9BD5-D8CEBB69B8CB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54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20440-BCBA-4855-8CD8-85C003A28C96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11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9C01C-A2B0-4FB2-BCB5-1541B1AE9381}" type="datetime1">
              <a:rPr kumimoji="1" lang="ja-JP" altLang="en-US" smtClean="0"/>
              <a:t>2023/9/13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BD82-E901-4AA5-A93F-58479E72CD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48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2601" y="188640"/>
            <a:ext cx="7344816" cy="6480720"/>
          </a:xfrm>
          <a:prstGeom prst="roundRect">
            <a:avLst/>
          </a:prstGeom>
          <a:solidFill>
            <a:schemeClr val="bg1"/>
          </a:solidFill>
          <a:ln w="76200" cmpd="thickThin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7473280" y="0"/>
            <a:ext cx="2432720" cy="52292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Rectangle 5"/>
          <p:cNvSpPr/>
          <p:nvPr/>
        </p:nvSpPr>
        <p:spPr>
          <a:xfrm>
            <a:off x="7473280" y="5229200"/>
            <a:ext cx="2432720" cy="165618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92560" y="6123031"/>
            <a:ext cx="3600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th-TH" altLang="ja-JP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ภาพความสำเร็จของฉันเมื่ออายุ </a:t>
            </a:r>
            <a:r>
              <a:rPr lang="en-US" altLang="ja-JP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60</a:t>
            </a:r>
            <a:endParaRPr kumimoji="1" lang="ja-JP" altLang="en-US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67447" y="5286670"/>
            <a:ext cx="487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altLang="ja-JP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kumimoji="1" lang="en-US" altLang="ja-JP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endParaRPr kumimoji="1" lang="ja-JP" altLang="en-US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73280" y="116632"/>
            <a:ext cx="2401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altLang="ja-JP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สิ่งทรงคุณค่าภายในตัวฉัน</a:t>
            </a:r>
            <a:r>
              <a:rPr kumimoji="1" lang="en-US" altLang="ja-JP" sz="2000" dirty="0"/>
              <a:t>:</a:t>
            </a:r>
            <a:endParaRPr kumimoji="1" lang="ja-JP" alt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463759" y="5938365"/>
            <a:ext cx="688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th-TH" altLang="ja-JP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เลขที่</a:t>
            </a:r>
            <a:r>
              <a:rPr kumimoji="1" lang="en-US" altLang="ja-JP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endParaRPr kumimoji="1" lang="ja-JP" altLang="en-US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63759" y="6307697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th-TH" altLang="ja-JP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ชื่อเล่น</a:t>
            </a:r>
            <a:r>
              <a:rPr kumimoji="1" lang="en-US" altLang="ja-JP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endParaRPr kumimoji="1" lang="ja-JP" altLang="en-US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34614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20</Words>
  <Application>Microsoft Office PowerPoint</Application>
  <PresentationFormat>A4 Paper (210x297 mm)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TH Sarabun New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NewHD</dc:creator>
  <cp:lastModifiedBy>LENOVO</cp:lastModifiedBy>
  <cp:revision>16</cp:revision>
  <cp:lastPrinted>2018-09-06T04:01:54Z</cp:lastPrinted>
  <dcterms:created xsi:type="dcterms:W3CDTF">2015-08-06T14:49:59Z</dcterms:created>
  <dcterms:modified xsi:type="dcterms:W3CDTF">2023-09-13T03:45:53Z</dcterms:modified>
</cp:coreProperties>
</file>